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5EC-467C-4BE4-909E-F20EE8766BF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E37F-BB01-40EA-B5DC-D837B3F6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66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5EC-467C-4BE4-909E-F20EE8766BF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E37F-BB01-40EA-B5DC-D837B3F6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82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5EC-467C-4BE4-909E-F20EE8766BF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E37F-BB01-40EA-B5DC-D837B3F6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95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5EC-467C-4BE4-909E-F20EE8766BF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E37F-BB01-40EA-B5DC-D837B3F6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9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5EC-467C-4BE4-909E-F20EE8766BF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E37F-BB01-40EA-B5DC-D837B3F6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93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5EC-467C-4BE4-909E-F20EE8766BF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E37F-BB01-40EA-B5DC-D837B3F6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54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5EC-467C-4BE4-909E-F20EE8766BF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E37F-BB01-40EA-B5DC-D837B3F6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24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5EC-467C-4BE4-909E-F20EE8766BF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E37F-BB01-40EA-B5DC-D837B3F6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28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5EC-467C-4BE4-909E-F20EE8766BF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E37F-BB01-40EA-B5DC-D837B3F6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09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5EC-467C-4BE4-909E-F20EE8766BF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E37F-BB01-40EA-B5DC-D837B3F6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7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5EC-467C-4BE4-909E-F20EE8766BF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E37F-BB01-40EA-B5DC-D837B3F6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2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2F5EC-467C-4BE4-909E-F20EE8766BF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7E37F-BB01-40EA-B5DC-D837B3F6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8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Chemical Equations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a chemical equation?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2 sides to a chemical equation.</a:t>
            </a:r>
          </a:p>
          <a:p>
            <a:r>
              <a:rPr lang="en-US" dirty="0" smtClean="0"/>
              <a:t>The Reactants – what is being combined (the arrow points away from the reactants)</a:t>
            </a:r>
          </a:p>
          <a:p>
            <a:r>
              <a:rPr lang="en-US" dirty="0" smtClean="0"/>
              <a:t>The Products – What is being produced (the arrow points toward the products)</a:t>
            </a:r>
          </a:p>
          <a:p>
            <a:r>
              <a:rPr lang="en-US" dirty="0" smtClean="0"/>
              <a:t>The Arrow – means “Yields”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 </a:t>
            </a:r>
            <a:r>
              <a:rPr lang="en-US" dirty="0" smtClean="0"/>
              <a:t>+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Reactants     Products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         (Yields)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9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Balance a Chemical Equation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US" dirty="0" smtClean="0"/>
              <a:t>The Law of Conservation </a:t>
            </a:r>
          </a:p>
          <a:p>
            <a:pPr algn="ctr"/>
            <a:r>
              <a:rPr lang="en-US" dirty="0" smtClean="0"/>
              <a:t>of Matter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You cannot create nor destroy matter, you can only move matter from one place to another.</a:t>
            </a:r>
          </a:p>
          <a:p>
            <a:r>
              <a:rPr lang="en-US" dirty="0" smtClean="0"/>
              <a:t>Each element in a chemical reaction must balance (equal) each other on the reactant and product side of a chemical equation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Not a balanced chemical equation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 </a:t>
            </a:r>
            <a:r>
              <a:rPr lang="en-US" dirty="0" smtClean="0"/>
              <a:t>+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</a:p>
          <a:p>
            <a:r>
              <a:rPr lang="en-US" dirty="0" smtClean="0"/>
              <a:t>Rules for balancing:</a:t>
            </a:r>
          </a:p>
          <a:p>
            <a:r>
              <a:rPr lang="en-US" dirty="0" smtClean="0"/>
              <a:t>1.  cannot change the subscripts</a:t>
            </a:r>
          </a:p>
          <a:p>
            <a:r>
              <a:rPr lang="en-US" dirty="0" smtClean="0"/>
              <a:t>2.  can (must)change the coefficients by either adding or changing a coefficient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51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Balance a Chemical Equation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balance this equation.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___</a:t>
            </a:r>
            <a:r>
              <a:rPr lang="en-US" dirty="0" smtClean="0"/>
              <a:t>H</a:t>
            </a:r>
            <a:r>
              <a:rPr lang="en-US" baseline="-25000" dirty="0" smtClean="0"/>
              <a:t>2 </a:t>
            </a:r>
            <a:r>
              <a:rPr lang="en-US" dirty="0" smtClean="0"/>
              <a:t>+  ___O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___H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53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4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177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Balancing Chemical Equations</vt:lpstr>
      <vt:lpstr>How to Balance a Chemical Equation</vt:lpstr>
      <vt:lpstr>How to Balance a Chemical Equation</vt:lpstr>
    </vt:vector>
  </TitlesOfParts>
  <Company>SCRIC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Balancing Chemical Equations</dc:title>
  <dc:creator>Administrator</dc:creator>
  <cp:lastModifiedBy>Administrator</cp:lastModifiedBy>
  <cp:revision>3</cp:revision>
  <dcterms:created xsi:type="dcterms:W3CDTF">2013-12-02T13:43:41Z</dcterms:created>
  <dcterms:modified xsi:type="dcterms:W3CDTF">2013-12-02T18:14:10Z</dcterms:modified>
</cp:coreProperties>
</file>